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2FE3"/>
    <a:srgbClr val="FF33CC"/>
    <a:srgbClr val="CC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FFE32-BFF9-4A90-969F-FF4CCA9ED35E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5881A-F897-4C33-A975-71C5BFCACAD9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57EAA-E284-495F-A7D4-67FBC7BD3671}" type="datetimeFigureOut">
              <a:rPr lang="es-ES" smtClean="0"/>
              <a:t>01/10/2014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4BB0A-2F33-407A-935D-3CFF91211DB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785949"/>
          </a:xfrm>
        </p:spPr>
        <p:txBody>
          <a:bodyPr/>
          <a:lstStyle/>
          <a:p>
            <a:r>
              <a:rPr lang="es-ES" dirty="0" smtClean="0">
                <a:solidFill>
                  <a:srgbClr val="CC66FF"/>
                </a:solidFill>
                <a:latin typeface="Broadway" pitchFamily="82" charset="0"/>
              </a:rPr>
              <a:t>ESCABIOSIS</a:t>
            </a:r>
            <a:endParaRPr lang="es-ES" dirty="0">
              <a:solidFill>
                <a:srgbClr val="CC66FF"/>
              </a:solidFill>
              <a:latin typeface="Broadway" pitchFamily="82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r>
              <a:rPr lang="es-ES" dirty="0" smtClean="0">
                <a:solidFill>
                  <a:srgbClr val="FF33CC"/>
                </a:solidFill>
              </a:rPr>
              <a:t>(LA SARNA HUMANA)</a:t>
            </a:r>
            <a:endParaRPr lang="es-ES" dirty="0">
              <a:solidFill>
                <a:srgbClr val="FF33CC"/>
              </a:solidFill>
            </a:endParaRPr>
          </a:p>
        </p:txBody>
      </p:sp>
      <p:pic>
        <p:nvPicPr>
          <p:cNvPr id="7" name="6 Imagen" descr="enfermera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928934"/>
            <a:ext cx="4286280" cy="32236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7 CuadroTexto"/>
          <p:cNvSpPr txBox="1"/>
          <p:nvPr/>
        </p:nvSpPr>
        <p:spPr>
          <a:xfrm>
            <a:off x="3643306" y="30003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2F2FE3"/>
                </a:solidFill>
              </a:rPr>
              <a:t>¿QUE ES?</a:t>
            </a:r>
            <a:endParaRPr lang="es-ES" dirty="0">
              <a:solidFill>
                <a:srgbClr val="2F2FE3"/>
              </a:solidFill>
            </a:endParaRPr>
          </a:p>
        </p:txBody>
      </p:sp>
      <p:pic>
        <p:nvPicPr>
          <p:cNvPr id="4" name="3 Marcador de contenido" descr="parasito reproducid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2393" y="3500438"/>
            <a:ext cx="4017257" cy="263004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4 Imagen" descr="parasito sarn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969" y="1857364"/>
            <a:ext cx="3657555" cy="292895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escabiosis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428604"/>
            <a:ext cx="8072494" cy="2571768"/>
          </a:xfrm>
        </p:spPr>
      </p:pic>
      <p:pic>
        <p:nvPicPr>
          <p:cNvPr id="5" name="4 Imagen" descr="escabiosis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143248"/>
            <a:ext cx="8072494" cy="271464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Marcador de contenido" descr="escabiosis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215370" cy="2847975"/>
          </a:xfrm>
        </p:spPr>
      </p:pic>
      <p:pic>
        <p:nvPicPr>
          <p:cNvPr id="8" name="7 Imagen" descr="partes afectada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429000"/>
            <a:ext cx="4357718" cy="300039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ciclo de la escabios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357167"/>
            <a:ext cx="7072362" cy="628654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2F2FE3"/>
                </a:solidFill>
              </a:rPr>
              <a:t>TRATAMIENTO</a:t>
            </a:r>
            <a:endParaRPr lang="es-ES" dirty="0">
              <a:solidFill>
                <a:srgbClr val="2F2FE3"/>
              </a:solidFill>
            </a:endParaRPr>
          </a:p>
        </p:txBody>
      </p:sp>
      <p:pic>
        <p:nvPicPr>
          <p:cNvPr id="4" name="3 Marcador de contenido" descr="sarno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357298"/>
            <a:ext cx="3071834" cy="22860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5 Imagen" descr="pipetas-y-pastillas-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357298"/>
            <a:ext cx="2602992" cy="18897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6 Imagen" descr="mectiz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4214818"/>
            <a:ext cx="3143272" cy="221457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9 Imagen" descr="amitraz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4942" y="3786190"/>
            <a:ext cx="2840391" cy="271464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 descr="caser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357298"/>
            <a:ext cx="2857500" cy="214312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pic>
        <p:nvPicPr>
          <p:cNvPr id="6" name="5 Imagen" descr="caser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4" y="2786058"/>
            <a:ext cx="3390900" cy="2540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2F2FE3"/>
                </a:solidFill>
              </a:rPr>
              <a:t>CAUSAS</a:t>
            </a:r>
            <a:endParaRPr lang="es-ES" dirty="0">
              <a:solidFill>
                <a:srgbClr val="2F2FE3"/>
              </a:solidFill>
            </a:endParaRPr>
          </a:p>
        </p:txBody>
      </p:sp>
      <p:pic>
        <p:nvPicPr>
          <p:cNvPr id="5" name="4 Imagen" descr="piel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1571612"/>
            <a:ext cx="3357586" cy="1776416"/>
          </a:xfrm>
          <a:prstGeom prst="rect">
            <a:avLst/>
          </a:prstGeom>
        </p:spPr>
      </p:pic>
      <p:pic>
        <p:nvPicPr>
          <p:cNvPr id="7" name="6 Imagen" descr="piel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643314"/>
            <a:ext cx="3786214" cy="2714644"/>
          </a:xfrm>
          <a:prstGeom prst="rect">
            <a:avLst/>
          </a:prstGeom>
        </p:spPr>
      </p:pic>
      <p:pic>
        <p:nvPicPr>
          <p:cNvPr id="8" name="7 Imagen" descr="toall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3857628"/>
            <a:ext cx="3214710" cy="242889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12</Words>
  <Application>Microsoft Office PowerPoint</Application>
  <PresentationFormat>Presentación en pantalla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ESCABIOSIS</vt:lpstr>
      <vt:lpstr>¿QUE ES?</vt:lpstr>
      <vt:lpstr>Diapositiva 3</vt:lpstr>
      <vt:lpstr>Diapositiva 4</vt:lpstr>
      <vt:lpstr>Diapositiva 5</vt:lpstr>
      <vt:lpstr>TRATAMIENTO</vt:lpstr>
      <vt:lpstr>Diapositiva 7</vt:lpstr>
      <vt:lpstr>CAUSAS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21</cp:revision>
  <dcterms:created xsi:type="dcterms:W3CDTF">2014-10-02T00:56:51Z</dcterms:created>
  <dcterms:modified xsi:type="dcterms:W3CDTF">2014-10-02T04:22:16Z</dcterms:modified>
</cp:coreProperties>
</file>