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2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2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25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56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035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1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09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0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65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33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65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40CD-BC95-453E-9451-E883ACFFD684}" type="datetimeFigureOut">
              <a:rPr lang="es-CO" smtClean="0"/>
              <a:t>02/10/2014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75A1-BB9B-4EDD-8E71-0E30B6381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6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76672"/>
            <a:ext cx="8208912" cy="62646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1600" y="188640"/>
            <a:ext cx="7416824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>
              <a:latin typeface="Impact" panose="020B0806030902050204" pitchFamily="34" charset="0"/>
            </a:endParaRPr>
          </a:p>
          <a:p>
            <a:r>
              <a:rPr lang="es-CO" dirty="0" smtClean="0">
                <a:latin typeface="Impact" panose="020B0806030902050204" pitchFamily="34" charset="0"/>
              </a:rPr>
              <a:t>2/10/2014</a:t>
            </a:r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  <a:p>
            <a:r>
              <a:rPr lang="es-CO" dirty="0" smtClean="0">
                <a:latin typeface="Impact" panose="020B0806030902050204" pitchFamily="34" charset="0"/>
              </a:rPr>
              <a:t>Presentado por:</a:t>
            </a:r>
          </a:p>
          <a:p>
            <a:r>
              <a:rPr lang="es-CO" dirty="0">
                <a:latin typeface="Impact" panose="020B0806030902050204" pitchFamily="34" charset="0"/>
              </a:rPr>
              <a:t> </a:t>
            </a:r>
            <a:r>
              <a:rPr lang="es-CO" dirty="0" smtClean="0">
                <a:latin typeface="Impact" panose="020B0806030902050204" pitchFamily="34" charset="0"/>
              </a:rPr>
              <a:t>                              </a:t>
            </a:r>
          </a:p>
          <a:p>
            <a:r>
              <a:rPr lang="es-CO" dirty="0">
                <a:latin typeface="Impact" panose="020B0806030902050204" pitchFamily="34" charset="0"/>
              </a:rPr>
              <a:t> </a:t>
            </a:r>
            <a:r>
              <a:rPr lang="es-CO" dirty="0" smtClean="0">
                <a:latin typeface="Impact" panose="020B0806030902050204" pitchFamily="34" charset="0"/>
              </a:rPr>
              <a:t>                                  Vanessa Alejandra </a:t>
            </a:r>
          </a:p>
          <a:p>
            <a:r>
              <a:rPr lang="es-CO" dirty="0">
                <a:latin typeface="Impact" panose="020B0806030902050204" pitchFamily="34" charset="0"/>
              </a:rPr>
              <a:t> </a:t>
            </a:r>
            <a:r>
              <a:rPr lang="es-CO" dirty="0" smtClean="0">
                <a:latin typeface="Impact" panose="020B0806030902050204" pitchFamily="34" charset="0"/>
              </a:rPr>
              <a:t>                                        Sanabria royo</a:t>
            </a: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r>
              <a:rPr lang="es-CO" dirty="0" smtClean="0">
                <a:latin typeface="Impact" panose="020B0806030902050204" pitchFamily="34" charset="0"/>
              </a:rPr>
              <a:t>Presentado  a:  </a:t>
            </a:r>
          </a:p>
          <a:p>
            <a:r>
              <a:rPr lang="es-CO" dirty="0">
                <a:latin typeface="Impact" panose="020B0806030902050204" pitchFamily="34" charset="0"/>
              </a:rPr>
              <a:t> </a:t>
            </a:r>
            <a:r>
              <a:rPr lang="es-CO" dirty="0" smtClean="0">
                <a:latin typeface="Impact" panose="020B0806030902050204" pitchFamily="34" charset="0"/>
              </a:rPr>
              <a:t>                                      Jairo serrano </a:t>
            </a:r>
          </a:p>
          <a:p>
            <a:r>
              <a:rPr lang="es-CO" dirty="0">
                <a:latin typeface="Impact" panose="020B0806030902050204" pitchFamily="34" charset="0"/>
              </a:rPr>
              <a:t> </a:t>
            </a:r>
            <a:r>
              <a:rPr lang="es-CO" dirty="0" smtClean="0">
                <a:latin typeface="Impact" panose="020B0806030902050204" pitchFamily="34" charset="0"/>
              </a:rPr>
              <a:t>                                        estudiantes del Policarpa salavarrieta</a:t>
            </a: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r>
              <a:rPr lang="es-CO" dirty="0">
                <a:latin typeface="Impact" panose="020B0806030902050204" pitchFamily="34" charset="0"/>
              </a:rPr>
              <a:t> </a:t>
            </a:r>
            <a:r>
              <a:rPr lang="es-CO" dirty="0" smtClean="0">
                <a:latin typeface="Impact" panose="020B0806030902050204" pitchFamily="34" charset="0"/>
              </a:rPr>
              <a:t>                                                                     1102 </a:t>
            </a: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 smtClean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  <a:p>
            <a:endParaRPr lang="es-CO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508"/>
            <a:ext cx="7560840" cy="633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83671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2. después agregamos la sosa cautica 250 gramos</a:t>
            </a:r>
            <a:endParaRPr lang="es-CO" sz="4000" dirty="0">
              <a:latin typeface="Adobe Gothic Std B" pitchFamily="34" charset="-128"/>
              <a:ea typeface="Adobe Gothic Std B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2" y="3068960"/>
            <a:ext cx="4391344" cy="328926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7191">
            <a:off x="2295425" y="2271443"/>
            <a:ext cx="1324792" cy="19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0300"/>
            <a:ext cx="7056784" cy="61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1010" y="764704"/>
            <a:ext cx="8067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se revuelve en la misma dirección</a:t>
            </a:r>
            <a:endParaRPr lang="es-CO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07" y="2996952"/>
            <a:ext cx="4502057" cy="337219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0440">
            <a:off x="5123417" y="2291322"/>
            <a:ext cx="2460123" cy="18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3595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105273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agregamos 1,5 litros de aceite revolviendo todo en la misma dirección</a:t>
            </a:r>
            <a:endParaRPr lang="es-CO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81139"/>
            <a:ext cx="4405922" cy="330018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4738">
            <a:off x="2048372" y="2224186"/>
            <a:ext cx="2310951" cy="305681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436">
            <a:off x="5723795" y="2539931"/>
            <a:ext cx="2424197" cy="1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8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4153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69269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se revuelve aproximadamente una hora hasta obtener una mezcla gruesa</a:t>
            </a:r>
            <a:endParaRPr lang="es-CO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6" y="3265659"/>
            <a:ext cx="4392488" cy="329012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5528">
            <a:off x="4151156" y="2530018"/>
            <a:ext cx="1910753" cy="1471280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242">
            <a:off x="439469" y="2439364"/>
            <a:ext cx="2224488" cy="24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301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817" y="1052736"/>
            <a:ext cx="6757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6. luego se echa en el molde de madera</a:t>
            </a:r>
            <a:endParaRPr lang="es-CO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4509120" cy="37444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9102">
            <a:off x="1407716" y="2334086"/>
            <a:ext cx="2466975" cy="1847850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3190" y="2796883"/>
            <a:ext cx="1754451" cy="359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3675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495" y="841067"/>
            <a:ext cx="9042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7. se esparce bien que quede una textura lisa </a:t>
            </a:r>
            <a:endParaRPr lang="es-CO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45" y="2132856"/>
            <a:ext cx="6840760" cy="42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32848" cy="576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7565" y="620688"/>
            <a:ext cx="7438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8. se deja 24 horas secar en un lugar fresco </a:t>
            </a:r>
            <a:endParaRPr lang="es-CO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4864865" cy="3103784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319">
            <a:off x="6459586" y="1853108"/>
            <a:ext cx="2532112" cy="25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85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3" y="188640"/>
            <a:ext cx="7233026" cy="63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47667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9. luego se saca el jabón del molde y se parte en cuadros </a:t>
            </a:r>
            <a:endParaRPr lang="es-CO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29" y="2132856"/>
            <a:ext cx="639323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5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480720" cy="54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170080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latin typeface="Impact" panose="020B0806030902050204" pitchFamily="34" charset="0"/>
              </a:rPr>
              <a:t>Se deja curar 30 días en un lugar fresco </a:t>
            </a:r>
            <a:endParaRPr lang="es-CO" sz="5400" dirty="0">
              <a:latin typeface="Impact" panose="020B0806030902050204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63382"/>
            <a:ext cx="2304256" cy="31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4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153"/>
            <a:ext cx="6704905" cy="628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40380" y="1916832"/>
            <a:ext cx="7056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Recurso:</a:t>
            </a:r>
          </a:p>
          <a:p>
            <a:r>
              <a:rPr lang="es-CO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materiales  y paso a paso </a:t>
            </a:r>
          </a:p>
          <a:p>
            <a:endParaRPr lang="es-CO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O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Bibliografía:</a:t>
            </a:r>
          </a:p>
          <a:p>
            <a:r>
              <a:rPr lang="es-CO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Ecolisma.com/como-hacer-jabón-casero-con-aceite-usado/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4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oimagen.net/public/gifs/laboratorio.gif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1" y="260648"/>
            <a:ext cx="8160626" cy="59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764704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Baskerville Old Face" panose="02020602080505020303" pitchFamily="18" charset="0"/>
              </a:rPr>
              <a:t>PREPARACION DE UN PRODUCTO</a:t>
            </a:r>
          </a:p>
          <a:p>
            <a:pPr algn="ctr"/>
            <a:endParaRPr lang="es-CO" sz="3200" dirty="0">
              <a:latin typeface="Baskerville Old Face" panose="02020602080505020303" pitchFamily="18" charset="0"/>
            </a:endParaRPr>
          </a:p>
          <a:p>
            <a:pPr algn="ctr"/>
            <a:endParaRPr lang="es-CO" sz="3200" dirty="0" smtClean="0">
              <a:latin typeface="Baskerville Old Face" panose="02020602080505020303" pitchFamily="18" charset="0"/>
            </a:endParaRPr>
          </a:p>
          <a:p>
            <a:pPr algn="ctr"/>
            <a:endParaRPr lang="es-CO" sz="3200" dirty="0">
              <a:latin typeface="Baskerville Old Face" panose="02020602080505020303" pitchFamily="18" charset="0"/>
            </a:endParaRPr>
          </a:p>
          <a:p>
            <a:pPr algn="ctr"/>
            <a:endParaRPr lang="es-CO" sz="3200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s-CO" sz="3200" dirty="0" smtClean="0">
                <a:latin typeface="Baskerville Old Face" panose="02020602080505020303" pitchFamily="18" charset="0"/>
              </a:rPr>
              <a:t>Fabricación de jabón de ropa </a:t>
            </a:r>
            <a:endParaRPr lang="es-CO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1009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908720"/>
            <a:ext cx="7668852" cy="478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i="1" u="sng" dirty="0">
                <a:ea typeface="Calibri"/>
                <a:cs typeface="Times New Roman"/>
              </a:rPr>
              <a:t>Razones:</a:t>
            </a:r>
            <a:endParaRPr lang="es-CO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sz="2000" dirty="0">
                <a:ea typeface="Calibri"/>
                <a:cs typeface="Times New Roman"/>
              </a:rPr>
              <a:t>aprender métodos nuevos y fáciles de la creación del producto(jabón para la ropa)que lo utilizamos con frecuencia</a:t>
            </a:r>
            <a:endParaRPr lang="es-CO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obtener un producto casero (sin químicos que con el paso del tiempo dañan la ropa)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beneficiar el bolsillo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demostrar  lo fácil de crear el producto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aportar una ayuda pequeña en mi casa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sentirme creativa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tener una buena  opinión en mi casa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seguir los pasos de mi abuela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regalar el producto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s-CO" dirty="0">
                <a:ea typeface="Calibri"/>
                <a:cs typeface="Times New Roman"/>
              </a:rPr>
              <a:t>demostrarme a mí misma que puedo cubrir necesidades importantes sin gastar mucho y sacarme de apuros en algunos casos </a:t>
            </a:r>
          </a:p>
        </p:txBody>
      </p:sp>
    </p:spTree>
    <p:extLst>
      <p:ext uri="{BB962C8B-B14F-4D97-AF65-F5344CB8AC3E}">
        <p14:creationId xmlns:p14="http://schemas.microsoft.com/office/powerpoint/2010/main" val="12524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2" y="966788"/>
            <a:ext cx="8136904" cy="55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4300"/>
            <a:ext cx="6480720" cy="60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1484784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Espero estas razones los motiven a obtener el  producto de uso diario como es el jabón</a:t>
            </a:r>
          </a:p>
          <a:p>
            <a:r>
              <a:rPr lang="es-CO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muy fácil de obtener sin gastos algunos </a:t>
            </a:r>
            <a:endParaRPr lang="es-CO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98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933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1776" y="2780928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dobe Gothic Std B" pitchFamily="34" charset="-128"/>
                <a:ea typeface="Adobe Gothic Std B" pitchFamily="34" charset="-128"/>
              </a:rPr>
              <a:t>Usar gafas y guantes protectores, pues la sosa caustica es muy corrosiva y no debe entrar en contacto con tu piel.</a:t>
            </a:r>
          </a:p>
          <a:p>
            <a:endParaRPr lang="es-CO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s-CO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s-CO" dirty="0" smtClean="0">
                <a:latin typeface="Adobe Gothic Std B" pitchFamily="34" charset="-128"/>
                <a:ea typeface="Adobe Gothic Std B" pitchFamily="34" charset="-128"/>
              </a:rPr>
              <a:t>No utilizar recipientes de metal (aluminio, hierro,etc) sólo acero inoxidable </a:t>
            </a:r>
          </a:p>
          <a:p>
            <a:r>
              <a:rPr lang="es-CO" dirty="0" smtClean="0">
                <a:latin typeface="Adobe Gothic Std B" pitchFamily="34" charset="-128"/>
                <a:ea typeface="Adobe Gothic Std B" pitchFamily="34" charset="-128"/>
              </a:rPr>
              <a:t>revuelve la mezcla con ayuda de un palo de madera o de plástico. </a:t>
            </a:r>
            <a:endParaRPr lang="es-CO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5943" y="9087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Adobe Gothic Std B" pitchFamily="34" charset="-128"/>
                <a:ea typeface="Adobe Gothic Std B" pitchFamily="34" charset="-128"/>
              </a:rPr>
              <a:t>Precauciones </a:t>
            </a:r>
            <a:endParaRPr lang="es-CO" sz="48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6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07"/>
            <a:ext cx="862257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0395" y="37240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Materiales</a:t>
            </a:r>
            <a:r>
              <a:rPr lang="es-CO" sz="5400" dirty="0" smtClean="0"/>
              <a:t>:</a:t>
            </a:r>
            <a:endParaRPr lang="es-CO" sz="5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5" y="1556793"/>
            <a:ext cx="1629317" cy="244397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300106"/>
            <a:ext cx="2191304" cy="168730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71" y="834071"/>
            <a:ext cx="3140968" cy="31409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3" y="3861048"/>
            <a:ext cx="2160240" cy="285746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21" y="4267139"/>
            <a:ext cx="2875621" cy="21539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27148"/>
            <a:ext cx="2009775" cy="227647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50395" y="1772816"/>
            <a:ext cx="1485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Sosa caustica</a:t>
            </a:r>
            <a:endParaRPr lang="es-CO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76577" y="388245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Aceite reutilizado </a:t>
            </a:r>
            <a:endParaRPr lang="es-CO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20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64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11660" y="242088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preparación</a:t>
            </a:r>
            <a:endParaRPr lang="es-CO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5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9" y="311339"/>
            <a:ext cx="80648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90872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latin typeface="Adobe Gothic Std B" pitchFamily="34" charset="-128"/>
                <a:ea typeface="Adobe Gothic Std B" pitchFamily="34" charset="-128"/>
              </a:rPr>
              <a:t>1. echamos en la vasija 1,5 litros de agua</a:t>
            </a:r>
            <a:endParaRPr lang="es-CO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42" y="3059822"/>
            <a:ext cx="4405922" cy="330018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4804">
            <a:off x="2210142" y="1921584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323</Words>
  <Application>Microsoft Office PowerPoint</Application>
  <PresentationFormat>Presentación en pantalla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vanessa</dc:creator>
  <cp:lastModifiedBy>evelyn vanessa</cp:lastModifiedBy>
  <cp:revision>14</cp:revision>
  <dcterms:created xsi:type="dcterms:W3CDTF">2014-10-03T00:39:56Z</dcterms:created>
  <dcterms:modified xsi:type="dcterms:W3CDTF">2014-10-03T03:07:12Z</dcterms:modified>
</cp:coreProperties>
</file>