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4ED530-B60F-474A-8E32-02F2FAC4B448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B57C84-C401-453F-9A12-07D1E3BAE83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14000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m.nih.gov/medlineplus/spanish/ency/article/000010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wnloads\Sintomas%20de%20la%20taquicardia%20-%20Que%20causa%20la%20taquicardia%20Video%20taquicardia.m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taquicardia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11760" y="5105400"/>
            <a:ext cx="6480048" cy="17526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>
                    <a:lumMod val="10000"/>
                  </a:schemeClr>
                </a:solidFill>
              </a:rPr>
              <a:t>Juan Camilo Cortés Quintero</a:t>
            </a:r>
          </a:p>
          <a:p>
            <a:r>
              <a:rPr lang="es-ES" sz="2800" dirty="0" smtClean="0">
                <a:solidFill>
                  <a:schemeClr val="tx1">
                    <a:lumMod val="10000"/>
                  </a:schemeClr>
                </a:solidFill>
              </a:rPr>
              <a:t>1101</a:t>
            </a:r>
          </a:p>
          <a:p>
            <a:r>
              <a:rPr lang="es-ES" sz="2800" dirty="0" smtClean="0">
                <a:solidFill>
                  <a:schemeClr val="tx1">
                    <a:lumMod val="10000"/>
                  </a:schemeClr>
                </a:solidFill>
              </a:rPr>
              <a:t>química</a:t>
            </a:r>
            <a:endParaRPr lang="es-ES" sz="2800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23554" name="Picture 2" descr="http://demedicina.com/wp-content/uploads/heart_rhythm_385x261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16832"/>
            <a:ext cx="4524375" cy="30765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Descripción de la enfermedad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04864"/>
            <a:ext cx="7467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La 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taquicardia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 es el incremento de la frecuencia cardiaca, es la contracción rápida de los ventrículos.</a:t>
            </a:r>
          </a:p>
          <a:p>
            <a:pPr algn="just"/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Se considera frecuencia cardíaca cuando los latidos del corazón sobrepasan las cien 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pulsaciones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 por minuto en reposo. </a:t>
            </a:r>
            <a:endParaRPr lang="es-ES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467600" cy="3301827"/>
          </a:xfrm>
        </p:spPr>
        <p:txBody>
          <a:bodyPr>
            <a:normAutofit/>
          </a:bodyPr>
          <a:lstStyle/>
          <a:p>
            <a:pPr algn="just"/>
            <a:r>
              <a:rPr lang="es-ES" sz="2300" dirty="0" smtClean="0">
                <a:solidFill>
                  <a:schemeClr val="tx1">
                    <a:lumMod val="10000"/>
                  </a:schemeClr>
                </a:solidFill>
              </a:rPr>
              <a:t>Esta enfermedad es más común en las mujeres que en los hombres. Este aceleramiento en el corazón puede ser causado por factores como </a:t>
            </a:r>
            <a:r>
              <a:rPr lang="es-ES" sz="2300" b="1" dirty="0" smtClean="0">
                <a:solidFill>
                  <a:schemeClr val="tx1">
                    <a:lumMod val="10000"/>
                  </a:schemeClr>
                </a:solidFill>
              </a:rPr>
              <a:t>tabaquismo</a:t>
            </a:r>
            <a:r>
              <a:rPr lang="es-ES" sz="2300" dirty="0" smtClean="0">
                <a:solidFill>
                  <a:schemeClr val="tx1">
                    <a:lumMod val="10000"/>
                  </a:schemeClr>
                </a:solidFill>
              </a:rPr>
              <a:t>,</a:t>
            </a:r>
            <a:r>
              <a:rPr lang="es-ES" sz="2300" b="1" dirty="0" smtClean="0">
                <a:solidFill>
                  <a:schemeClr val="tx1">
                    <a:lumMod val="10000"/>
                  </a:schemeClr>
                </a:solidFill>
              </a:rPr>
              <a:t> alcoholismo</a:t>
            </a:r>
            <a:r>
              <a:rPr lang="es-ES" sz="2300" dirty="0" smtClean="0">
                <a:solidFill>
                  <a:schemeClr val="tx1">
                    <a:lumMod val="10000"/>
                  </a:schemeClr>
                </a:solidFill>
              </a:rPr>
              <a:t>, </a:t>
            </a:r>
            <a:r>
              <a:rPr lang="es-ES" sz="2300" b="1" dirty="0" smtClean="0">
                <a:solidFill>
                  <a:schemeClr val="tx1">
                    <a:lumMod val="10000"/>
                  </a:schemeClr>
                </a:solidFill>
              </a:rPr>
              <a:t>drogas</a:t>
            </a:r>
            <a:r>
              <a:rPr lang="es-ES" sz="2300" dirty="0" smtClean="0">
                <a:solidFill>
                  <a:schemeClr val="tx1">
                    <a:lumMod val="10000"/>
                  </a:schemeClr>
                </a:solidFill>
              </a:rPr>
              <a:t> o mal funcionamiento de la </a:t>
            </a:r>
            <a:r>
              <a:rPr lang="es-ES" sz="2300" b="1" dirty="0" smtClean="0">
                <a:solidFill>
                  <a:schemeClr val="tx1">
                    <a:lumMod val="10000"/>
                  </a:schemeClr>
                </a:solidFill>
              </a:rPr>
              <a:t>glándula tiroides</a:t>
            </a:r>
            <a:r>
              <a:rPr lang="es-ES" sz="2300" dirty="0" smtClean="0">
                <a:solidFill>
                  <a:schemeClr val="tx1">
                    <a:lumMod val="10000"/>
                  </a:schemeClr>
                </a:solidFill>
              </a:rPr>
              <a:t>. Derivada en ocasiones por las emociones, dolor, y pensamientos que tenga la persona.</a:t>
            </a:r>
            <a:endParaRPr lang="es-ES" sz="23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4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Causas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La taquicardia puede ser causada por varias razones: 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insuficiencia renal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, 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depresión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 , alguna 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infección de órgano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nerviosismo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, entre otras. Si la taquicardia no es a menudo, puede ser sólo estrés, pero si ésta aparece todos los días o varias veces al día puede ser un síntoma de alguna otra enfermedad. </a:t>
            </a:r>
          </a:p>
          <a:p>
            <a:pPr algn="just"/>
            <a:endParaRPr lang="es-ES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Un 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electrocardiograma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  puede registrar la actividad eléctrica del corazón permitiendo detectar posibles arritmias. En algunos casos, se necesita recurrir a la colocación de un monitor de </a:t>
            </a:r>
            <a:r>
              <a:rPr lang="es-ES" b="1" dirty="0" err="1" smtClean="0">
                <a:solidFill>
                  <a:schemeClr val="tx1">
                    <a:lumMod val="10000"/>
                  </a:schemeClr>
                </a:solidFill>
              </a:rPr>
              <a:t>Holter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, dispositivo que se </a:t>
            </a:r>
            <a:r>
              <a:rPr lang="es-ES" dirty="0" err="1" smtClean="0">
                <a:solidFill>
                  <a:schemeClr val="tx1">
                    <a:lumMod val="10000"/>
                  </a:schemeClr>
                </a:solidFill>
              </a:rPr>
              <a:t>adiehere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 al cuerpo del paciente y permite registrar la actividad eléctrica del </a:t>
            </a:r>
            <a:r>
              <a:rPr lang="es-ES" b="1" dirty="0" smtClean="0">
                <a:solidFill>
                  <a:schemeClr val="tx1">
                    <a:lumMod val="10000"/>
                  </a:schemeClr>
                </a:solidFill>
              </a:rPr>
              <a:t>corazón</a:t>
            </a:r>
            <a:r>
              <a:rPr lang="es-ES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endParaRPr lang="es-ES" dirty="0"/>
          </a:p>
        </p:txBody>
      </p:sp>
    </p:spTree>
  </p:cSld>
  <p:clrMapOvr>
    <a:masterClrMapping/>
  </p:clrMapOvr>
  <p:transition spd="med" advClick="0" advTm="14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4525963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La taquicardia es la aceleración rápida los latidos cardíacos a más de cien latidos por minuto. La misma puede ser fisiológica, por ejemplo, cuando se realiza una actividad física intensa, o bien puede estar asociada a procesos patológicos, como la</a:t>
            </a:r>
            <a:r>
              <a:rPr lang="es-ES" dirty="0" smtClean="0"/>
              <a:t> 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anemia las</a:t>
            </a:r>
            <a:r>
              <a:rPr lang="es-ES" dirty="0" smtClean="0"/>
              <a:t> 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hemorragias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el insomnio o el no dormir adecuadamente, el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shock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etc</a:t>
            </a:r>
            <a:endParaRPr lang="es-E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 spd="med" advClick="0" advTm="14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SINTOMAS</a:t>
            </a:r>
            <a:endParaRPr lang="es-E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Entre los síntomas de taquicardia se incluyen:</a:t>
            </a:r>
          </a:p>
          <a:p>
            <a:pPr lvl="0" fontAlgn="base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Dificultades respiratorias</a:t>
            </a:r>
          </a:p>
          <a:p>
            <a:pPr lvl="0" fontAlgn="base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Mareo</a:t>
            </a:r>
          </a:p>
          <a:p>
            <a:pPr lvl="0" fontAlgn="base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Debilidad súbita</a:t>
            </a:r>
          </a:p>
          <a:p>
            <a:pPr lvl="0" fontAlgn="base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Temblor en el pecho</a:t>
            </a:r>
          </a:p>
          <a:p>
            <a:pPr lvl="0" fontAlgn="base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Vértigo</a:t>
            </a:r>
          </a:p>
          <a:p>
            <a:endParaRPr lang="es-ES" dirty="0"/>
          </a:p>
        </p:txBody>
      </p:sp>
    </p:spTree>
  </p:cSld>
  <p:clrMapOvr>
    <a:masterClrMapping/>
  </p:clrMapOvr>
  <p:transition spd="med" advClick="0" advTm="14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Tratamiento</a:t>
            </a:r>
            <a:endParaRPr lang="es-E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El tratamiento depende de los síntomas y del tipo de trastorno cardíaco. Es posible que algunas personas no necesiten tratamiento.</a:t>
            </a:r>
          </a:p>
          <a:p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Si la taquicardia ventricular se convierte en una situación de emergencia, puede requerir:</a:t>
            </a:r>
          </a:p>
          <a:p>
            <a:pPr lvl="0"/>
            <a:r>
              <a:rPr lang="es-ES" b="1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RCP</a:t>
            </a:r>
            <a:endParaRPr lang="es-ES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Defibrilación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 eléctrica o cardioversión (choques eléctricos)</a:t>
            </a:r>
          </a:p>
          <a:p>
            <a:pPr lvl="0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Medicamentos 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antiarrítmicos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 (como lidocaína, 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procainamida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sotalol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 o 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amiodarona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) administrados por vía intravenosa</a:t>
            </a:r>
          </a:p>
          <a:p>
            <a:endParaRPr lang="es-ES" dirty="0"/>
          </a:p>
        </p:txBody>
      </p:sp>
    </p:spTree>
  </p:cSld>
  <p:clrMapOvr>
    <a:masterClrMapping/>
  </p:clrMapOvr>
  <p:transition spd="med" advClick="0" advTm="14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Exámenes y pruebas </a:t>
            </a:r>
            <a:endParaRPr lang="es-E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Electrocardiograma puede registrar la actividad eléctrica del corazón lo que permite detectar posibles arritmias </a:t>
            </a:r>
          </a:p>
          <a:p>
            <a:pPr lvl="0"/>
            <a:endParaRPr lang="es-ES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En algunos casos, se necesita recurrir a la colocación de un monitor de 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Holter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, dispositivo que se adosa al cuerpo del paciente y permite registrar la actividad eléctrica del </a:t>
            </a:r>
            <a:r>
              <a:rPr lang="es-ES" dirty="0" err="1" smtClean="0">
                <a:solidFill>
                  <a:schemeClr val="bg2">
                    <a:lumMod val="10000"/>
                  </a:schemeClr>
                </a:solidFill>
              </a:rPr>
              <a:t>corazon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endParaRPr lang="es-ES" dirty="0"/>
          </a:p>
        </p:txBody>
      </p:sp>
    </p:spTree>
  </p:cSld>
  <p:clrMapOvr>
    <a:masterClrMapping/>
  </p:clrMapOvr>
  <p:transition spd="med" advClick="0" advTm="14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Intervención un experto </a:t>
            </a:r>
            <a:endParaRPr lang="es-E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Sintomas de la taquicardia - Que causa la taquicardia Video taquicardia.mpe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628800"/>
            <a:ext cx="7128792" cy="4168676"/>
          </a:xfrm>
          <a:prstGeom prst="rect">
            <a:avLst/>
          </a:prstGeom>
        </p:spPr>
      </p:pic>
    </p:spTree>
  </p:cSld>
  <p:clrMapOvr>
    <a:masterClrMapping/>
  </p:clrMapOvr>
  <p:transition spd="med" advClick="0"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4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écnico">
  <a:themeElements>
    <a:clrScheme name="Personalizado 10">
      <a:dk1>
        <a:srgbClr val="B0DFA0"/>
      </a:dk1>
      <a:lt1>
        <a:srgbClr val="6ADAFA"/>
      </a:lt1>
      <a:dk2>
        <a:srgbClr val="04617B"/>
      </a:dk2>
      <a:lt2>
        <a:srgbClr val="DBF5F9"/>
      </a:lt2>
      <a:accent1>
        <a:srgbClr val="54A838"/>
      </a:accent1>
      <a:accent2>
        <a:srgbClr val="59A9F2"/>
      </a:accent2>
      <a:accent3>
        <a:srgbClr val="0BD0D9"/>
      </a:accent3>
      <a:accent4>
        <a:srgbClr val="FFF654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</TotalTime>
  <Words>180</Words>
  <Application>Microsoft Office PowerPoint</Application>
  <PresentationFormat>Presentación en pantalla (4:3)</PresentationFormat>
  <Paragraphs>31</Paragraphs>
  <Slides>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Técnico</vt:lpstr>
      <vt:lpstr>taquicardia</vt:lpstr>
      <vt:lpstr>Descripción de la enfermedad</vt:lpstr>
      <vt:lpstr>Presentación de PowerPoint</vt:lpstr>
      <vt:lpstr>Causas</vt:lpstr>
      <vt:lpstr>Presentación de PowerPoint</vt:lpstr>
      <vt:lpstr>SINTOMAS</vt:lpstr>
      <vt:lpstr>Tratamiento</vt:lpstr>
      <vt:lpstr>Exámenes y pruebas </vt:lpstr>
      <vt:lpstr>Intervención un experto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taquicardia</dc:title>
  <dc:creator>user</dc:creator>
  <cp:lastModifiedBy>USUARIO</cp:lastModifiedBy>
  <cp:revision>9</cp:revision>
  <dcterms:created xsi:type="dcterms:W3CDTF">2014-09-16T00:19:57Z</dcterms:created>
  <dcterms:modified xsi:type="dcterms:W3CDTF">2014-09-29T23:02:52Z</dcterms:modified>
</cp:coreProperties>
</file>