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57" r:id="rId4"/>
    <p:sldId id="258" r:id="rId5"/>
    <p:sldId id="264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0E9C7-E5E9-44D4-AE2C-FBF356C508B5}" type="datetimeFigureOut">
              <a:rPr lang="es-ES" smtClean="0"/>
              <a:pPr/>
              <a:t>25/09/2014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8F56B-A033-475E-BA6C-9496B668B59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dirty="0" smtClean="0"/>
              <a:t>El alcoholismo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643182"/>
            <a:ext cx="6400800" cy="2500330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chemeClr val="tx1"/>
                </a:solidFill>
              </a:rPr>
              <a:t>Es un problema que afecta a todos</a:t>
            </a:r>
            <a:endParaRPr lang="es-E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5357849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>
                <a:solidFill>
                  <a:schemeClr val="bg1"/>
                </a:solidFill>
              </a:rPr>
              <a:t>Es </a:t>
            </a:r>
            <a:r>
              <a:rPr lang="es-ES" sz="2800" dirty="0">
                <a:solidFill>
                  <a:schemeClr val="bg1"/>
                </a:solidFill>
              </a:rPr>
              <a:t>el </a:t>
            </a:r>
            <a:r>
              <a:rPr lang="es-ES" sz="2800" dirty="0" smtClean="0">
                <a:solidFill>
                  <a:schemeClr val="bg1"/>
                </a:solidFill>
              </a:rPr>
              <a:t>consumo exagerado </a:t>
            </a:r>
            <a:r>
              <a:rPr lang="es-ES" sz="2800" dirty="0">
                <a:solidFill>
                  <a:schemeClr val="bg1"/>
                </a:solidFill>
              </a:rPr>
              <a:t>de alcohol, </a:t>
            </a:r>
            <a:r>
              <a:rPr lang="es-ES" sz="2800" dirty="0" smtClean="0">
                <a:solidFill>
                  <a:schemeClr val="bg1"/>
                </a:solidFill>
              </a:rPr>
              <a:t>que ocasiona </a:t>
            </a:r>
            <a:r>
              <a:rPr lang="es-ES" sz="2800" dirty="0">
                <a:solidFill>
                  <a:schemeClr val="bg1"/>
                </a:solidFill>
              </a:rPr>
              <a:t>al bebedor </a:t>
            </a:r>
            <a:r>
              <a:rPr lang="es-ES" sz="2800" dirty="0" smtClean="0">
                <a:solidFill>
                  <a:schemeClr val="bg1"/>
                </a:solidFill>
              </a:rPr>
              <a:t>problemas físicos</a:t>
            </a:r>
            <a:r>
              <a:rPr lang="es-ES" sz="2800" dirty="0">
                <a:solidFill>
                  <a:schemeClr val="bg1"/>
                </a:solidFill>
              </a:rPr>
              <a:t>, mentales, emocionales</a:t>
            </a:r>
            <a:r>
              <a:rPr lang="es-ES" sz="2800" dirty="0" smtClean="0">
                <a:solidFill>
                  <a:schemeClr val="bg1"/>
                </a:solidFill>
              </a:rPr>
              <a:t>, laborales</a:t>
            </a:r>
            <a:r>
              <a:rPr lang="es-ES" sz="2800" dirty="0">
                <a:solidFill>
                  <a:schemeClr val="bg1"/>
                </a:solidFill>
              </a:rPr>
              <a:t>, </a:t>
            </a:r>
            <a:r>
              <a:rPr lang="es-ES" sz="2800" dirty="0" smtClean="0">
                <a:solidFill>
                  <a:schemeClr val="bg1"/>
                </a:solidFill>
              </a:rPr>
              <a:t>familiares ,</a:t>
            </a:r>
            <a:r>
              <a:rPr lang="es-ES" sz="2800" dirty="0">
                <a:solidFill>
                  <a:schemeClr val="bg1"/>
                </a:solidFill>
              </a:rPr>
              <a:t>económicos y sociales</a:t>
            </a:r>
            <a:r>
              <a:rPr lang="es-ES" sz="2800" dirty="0" smtClean="0">
                <a:solidFill>
                  <a:schemeClr val="bg1"/>
                </a:solidFill>
              </a:rPr>
              <a:t>. Desafortunadamente</a:t>
            </a:r>
            <a:r>
              <a:rPr lang="es-ES" sz="2800" dirty="0">
                <a:solidFill>
                  <a:schemeClr val="bg1"/>
                </a:solidFill>
              </a:rPr>
              <a:t>, </a:t>
            </a:r>
            <a:r>
              <a:rPr lang="es-ES" sz="2800" dirty="0" smtClean="0">
                <a:solidFill>
                  <a:schemeClr val="bg1"/>
                </a:solidFill>
              </a:rPr>
              <a:t>el consumo </a:t>
            </a:r>
            <a:r>
              <a:rPr lang="es-ES" sz="2800" dirty="0">
                <a:solidFill>
                  <a:schemeClr val="bg1"/>
                </a:solidFill>
              </a:rPr>
              <a:t>de alcohol </a:t>
            </a:r>
            <a:r>
              <a:rPr lang="es-ES" sz="2800" dirty="0" smtClean="0">
                <a:solidFill>
                  <a:schemeClr val="bg1"/>
                </a:solidFill>
              </a:rPr>
              <a:t>aumenta de </a:t>
            </a:r>
            <a:r>
              <a:rPr lang="es-ES" sz="2800" dirty="0">
                <a:solidFill>
                  <a:schemeClr val="bg1"/>
                </a:solidFill>
              </a:rPr>
              <a:t>manera constante, sobretodo entre los jóvenes. </a:t>
            </a:r>
            <a:r>
              <a:rPr lang="es-ES" sz="2800" dirty="0" smtClean="0">
                <a:solidFill>
                  <a:schemeClr val="bg1"/>
                </a:solidFill>
              </a:rPr>
              <a:t>Las defunciones </a:t>
            </a:r>
            <a:r>
              <a:rPr lang="es-ES" sz="2800" dirty="0">
                <a:solidFill>
                  <a:schemeClr val="bg1"/>
                </a:solidFill>
              </a:rPr>
              <a:t>por </a:t>
            </a:r>
            <a:r>
              <a:rPr lang="es-ES" sz="2800" dirty="0" smtClean="0">
                <a:solidFill>
                  <a:schemeClr val="bg1"/>
                </a:solidFill>
              </a:rPr>
              <a:t>accidentes relacionados </a:t>
            </a:r>
            <a:r>
              <a:rPr lang="es-ES" sz="2800" dirty="0">
                <a:solidFill>
                  <a:schemeClr val="bg1"/>
                </a:solidFill>
              </a:rPr>
              <a:t>con el alcohol(choques, atropellamientos </a:t>
            </a:r>
            <a:r>
              <a:rPr lang="es-ES" sz="2800" dirty="0" smtClean="0">
                <a:solidFill>
                  <a:schemeClr val="bg1"/>
                </a:solidFill>
              </a:rPr>
              <a:t>y suicidios</a:t>
            </a:r>
            <a:r>
              <a:rPr lang="es-ES" sz="2800" dirty="0">
                <a:solidFill>
                  <a:schemeClr val="bg1"/>
                </a:solidFill>
              </a:rPr>
              <a:t>) ocupan los </a:t>
            </a:r>
            <a:r>
              <a:rPr lang="es-ES" sz="2800" dirty="0" smtClean="0">
                <a:solidFill>
                  <a:schemeClr val="bg1"/>
                </a:solidFill>
              </a:rPr>
              <a:t>primeros lugares </a:t>
            </a:r>
            <a:r>
              <a:rPr lang="es-ES" sz="2800" dirty="0">
                <a:solidFill>
                  <a:schemeClr val="bg1"/>
                </a:solidFill>
              </a:rPr>
              <a:t>entre las causas </a:t>
            </a:r>
            <a:r>
              <a:rPr lang="es-ES" sz="2800" dirty="0" smtClean="0">
                <a:solidFill>
                  <a:schemeClr val="bg1"/>
                </a:solidFill>
              </a:rPr>
              <a:t>de muerte </a:t>
            </a:r>
            <a:r>
              <a:rPr lang="es-ES" sz="2800" dirty="0">
                <a:solidFill>
                  <a:schemeClr val="bg1"/>
                </a:solidFill>
              </a:rPr>
              <a:t>en muchos países.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3.gstatic.com/images?q=tbn:ANd9GcQWtGign73-8ag8XAhZVV15J3uW58hNV6u1bjzZfN33U9NnkrgIv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678661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dirty="0"/>
              <a:t>El alcohol puede </a:t>
            </a:r>
            <a:r>
              <a:rPr lang="es-ES" sz="3200" dirty="0" smtClean="0"/>
              <a:t>originar serios </a:t>
            </a:r>
            <a:r>
              <a:rPr lang="es-ES" sz="3200" dirty="0"/>
              <a:t>problemas de </a:t>
            </a:r>
            <a:r>
              <a:rPr lang="es-ES" sz="3200" dirty="0" smtClean="0"/>
              <a:t>salud, </a:t>
            </a:r>
            <a:r>
              <a:rPr lang="es-ES" sz="3200" dirty="0" smtClean="0"/>
              <a:t>demencia </a:t>
            </a:r>
            <a:r>
              <a:rPr lang="es-ES" sz="3200" dirty="0" smtClean="0"/>
              <a:t>y destrucción </a:t>
            </a:r>
            <a:r>
              <a:rPr lang="es-ES" sz="3200" dirty="0"/>
              <a:t>de los </a:t>
            </a:r>
            <a:r>
              <a:rPr lang="es-ES" sz="3200" dirty="0" smtClean="0"/>
              <a:t>músculos del </a:t>
            </a:r>
            <a:r>
              <a:rPr lang="es-ES" sz="3200" dirty="0"/>
              <a:t>corazón(cardiomiopatía). </a:t>
            </a:r>
            <a:r>
              <a:rPr lang="es-ES" sz="3200" dirty="0" smtClean="0"/>
              <a:t>Los alcohólicos </a:t>
            </a:r>
            <a:r>
              <a:rPr lang="es-ES" sz="3200" dirty="0"/>
              <a:t>tienen </a:t>
            </a:r>
            <a:r>
              <a:rPr lang="es-ES" sz="3200" dirty="0" smtClean="0"/>
              <a:t>mayor riesgo </a:t>
            </a:r>
            <a:r>
              <a:rPr lang="es-ES" sz="3200" dirty="0"/>
              <a:t>de </a:t>
            </a:r>
            <a:r>
              <a:rPr lang="es-ES" sz="3200" dirty="0" smtClean="0"/>
              <a:t>accidentes, especialmente </a:t>
            </a:r>
            <a:r>
              <a:rPr lang="es-ES" sz="3200" dirty="0"/>
              <a:t>cuando </a:t>
            </a:r>
            <a:r>
              <a:rPr lang="es-ES" sz="3200" dirty="0" smtClean="0"/>
              <a:t>están </a:t>
            </a:r>
            <a:r>
              <a:rPr lang="es-ES" sz="3200" dirty="0" smtClean="0"/>
              <a:t>ebrios.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endParaRPr lang="es-ES" sz="3200" dirty="0"/>
          </a:p>
        </p:txBody>
      </p:sp>
      <p:pic>
        <p:nvPicPr>
          <p:cNvPr id="4" name="3 Imagen" descr="https://encrypted-tbn0.gstatic.com/images?q=tbn:ANd9GcRVmCIhhTbXoBLZKKI_9ACifzAOsl-xxHqVzI7jUxIWaGD86nUV7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496"/>
            <a:ext cx="564360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https://encrypted-tbn0.gstatic.com/images?q=tbn:ANd9GcTlLoOdDpHRsTrMhW-IQgiYorvkfE4P8F4x48SZpzMQhfGyzHC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28654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https://encrypted-tbn1.gstatic.com/images?q=tbn:ANd9GcRrpJnnEv-gYcnsDpLfhcpoC5U6MDeGFova67txRZe3koCb_Dnv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286124"/>
            <a:ext cx="6286544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6072230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El alcoholismo afecta seriamente la relación del alcohólico con su familia, limita las aspiraciones profesionales del individuo y, finalmente, causa lamerte. Evite que los jóvenes y adolescentes beban. Las posibilidades de desarrollar este mal son mayores entre aquellas personas que comienzan a beber en edades tempranas.</a:t>
            </a:r>
            <a:endParaRPr lang="es-ES" dirty="0"/>
          </a:p>
        </p:txBody>
      </p:sp>
      <p:pic>
        <p:nvPicPr>
          <p:cNvPr id="10" name="9 Marcador de contenido" descr="https://encrypted-tbn2.gstatic.com/images?q=tbn:ANd9GcQvPtaO1DtaerLUinaligJWvwn8tZZ56fdMsRCYQM06MsonRp1cDw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00108"/>
            <a:ext cx="47863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 descr="https://encrypted-tbn3.gstatic.com/images?q=tbn:ANd9GcTnM-ITS6rimU0F4ITeByy6TSbvvK6_aa4fWjBJdy58cdd4CV7rqA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00100" y="571480"/>
            <a:ext cx="700092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 smtClean="0"/>
              <a:t>alcohol es una substancia depresiva que disminuye el funcionamiento del sistema nervioso. Éste comienza a afectar al cuerpo rápidamente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El alcohol entra al torrente sanguíneo desde: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el estómago, en donde se absorbe una cantidad pequeña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el intestino delgado, donde se absorbe la mayoría del alcohol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La sangre transporta el alcohol a todo el cuerpo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En el hígado El alcohol se convierte en agua, dióxido de carbono y energía, a la razón de ½ onza de alcohol puro por hora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En el cerebro El proceso de razonamiento se disminuye conforme el alcohol afecta a las neuronas. Entre más alta sea la concentración del alcohol, mayor será el número de neuronas afectadas.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198</Words>
  <Application>Microsoft Office PowerPoint</Application>
  <PresentationFormat>Presentación en pantalla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El alcoholismo</vt:lpstr>
      <vt:lpstr> Es el consumo exagerado de alcohol, que ocasiona al bebedor problemas físicos, mentales, emocionales, laborales, familiares ,económicos y sociales. Desafortunadamente, el consumo de alcohol aumenta de manera constante, sobretodo entre los jóvenes. Las defunciones por accidentes relacionados con el alcohol(choques, atropellamientos y suicidios) ocupan los primeros lugares entre las causas de muerte en muchos países. </vt:lpstr>
      <vt:lpstr>Diapositiva 3</vt:lpstr>
      <vt:lpstr>El alcohol puede originar serios problemas de salud, demencia y destrucción de los músculos del corazón(cardiomiopatía). Los alcohólicos tienen mayor riesgo de accidentes, especialmente cuando están ebrios.        </vt:lpstr>
      <vt:lpstr>Diapositiva 5</vt:lpstr>
      <vt:lpstr>Diapositiva 6</vt:lpstr>
      <vt:lpstr>Diapositiva 7</vt:lpstr>
      <vt:lpstr>Diapositiva 8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Alcoholismo: El alcoholismo es el consumo exagerado de alcohol, que ocasiona al bebedor problemas físicos, mentales, emocionales, laborales, familiares ,económicos y sociales. Desafortunadamente, el consumo de alcohol aumenta de manera constante, sobretodo entre los jóvenes. Las defunciones por accidentes relacionados con el alcohol(choques, atropellamientos y suicidios) ocupan los primeros lugares entre las causas de muerte en muchos países. </dc:title>
  <dc:creator>NIÑOS</dc:creator>
  <cp:lastModifiedBy>NIÑOS</cp:lastModifiedBy>
  <cp:revision>12</cp:revision>
  <dcterms:created xsi:type="dcterms:W3CDTF">2014-09-24T22:17:07Z</dcterms:created>
  <dcterms:modified xsi:type="dcterms:W3CDTF">2014-09-25T19:11:52Z</dcterms:modified>
</cp:coreProperties>
</file>